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60" r:id="rId4"/>
    <p:sldId id="259" r:id="rId5"/>
    <p:sldId id="258" r:id="rId6"/>
    <p:sldId id="257" r:id="rId7"/>
    <p:sldId id="256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8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20521A-2B08-49C1-BED3-AC5683F9240E}" type="datetime1">
              <a:rPr lang="zh-CN" altLang="en-US"/>
              <a:pPr/>
              <a:t>2015/4/18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--湖南省计算机等级考试---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9650EC-93DB-4C08-A8F6-3BB5598BABF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8144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2F420A-94A4-4DF3-8205-67C9AF57CD8A}" type="datetime1">
              <a:rPr lang="zh-CN" altLang="en-US"/>
              <a:pPr/>
              <a:t>2015/4/18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--湖南省计算机等级考试---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3DC88B-4EE0-474D-90A9-3EEA75317B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0329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A22256-7D6B-4452-95C3-6B126B7E082D}" type="datetime1">
              <a:rPr lang="zh-CN" altLang="en-US"/>
              <a:pPr/>
              <a:t>2015/4/18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--湖南省计算机等级考试---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2B67F3-FB34-4466-A854-640904EC816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3608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282348-CD96-4B69-81FE-DA1564A30290}" type="datetime1">
              <a:rPr lang="zh-CN" altLang="en-US"/>
              <a:pPr/>
              <a:t>2015/4/18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--湖南省计算机等级考试---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AB0A0A-43BC-418F-B450-9CC6F94BAE2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2842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C58FC3-8B88-43DA-8446-A7482A8BC475}" type="datetime1">
              <a:rPr lang="zh-CN" altLang="en-US"/>
              <a:pPr/>
              <a:t>2015/4/18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--湖南省计算机等级考试---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A95C60-CB1D-49E5-BEED-AA1A7771DC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2019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D8ECC7-5D7F-4B9B-BA4F-1D8A38CA0DE1}" type="datetime1">
              <a:rPr lang="zh-CN" altLang="en-US"/>
              <a:pPr/>
              <a:t>2015/4/18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--湖南省计算机等级考试---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8A148B-8265-4570-830F-F92C68E26AE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6347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1810BE-1A78-4702-84E9-9235928319AF}" type="datetime1">
              <a:rPr lang="zh-CN" altLang="en-US"/>
              <a:pPr/>
              <a:t>2015/4/18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--湖南省计算机等级考试---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05CAF4-C9AF-4D1D-92DE-563D2CB6E35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5183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621065-8265-42E2-9C58-BA2F06A8F3F9}" type="datetime1">
              <a:rPr lang="zh-CN" altLang="en-US"/>
              <a:pPr/>
              <a:t>2015/4/18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--湖南省计算机等级考试---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96AD77-614D-4534-8213-91D26776F7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9716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8E13EE-261E-414B-ACDA-114EFD1BF5C2}" type="datetime1">
              <a:rPr lang="zh-CN" altLang="en-US"/>
              <a:pPr/>
              <a:t>2015/4/18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--湖南省计算机等级考试---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B36041-5CAB-47D1-88BA-819A66E9EF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1189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788527-EB63-4011-B921-897BE15AD650}" type="datetime1">
              <a:rPr lang="zh-CN" altLang="en-US"/>
              <a:pPr/>
              <a:t>2015/4/18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--湖南省计算机等级考试---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3BAB5A-5605-48AE-A5AD-BED08A77878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8695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72C557-9147-4DEE-A3CA-4320B66B8429}" type="datetime1">
              <a:rPr lang="zh-CN" altLang="en-US"/>
              <a:pPr/>
              <a:t>2015/4/18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--湖南省计算机等级考试---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73A3A-9759-4161-A9C8-F9A3FEA3EE0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2088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D0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3966C283-FFD4-4237-ADBB-ABD7137026DD}" type="datetime1">
              <a:rPr lang="zh-CN" altLang="en-US"/>
              <a:pPr/>
              <a:t>2015/4/18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 altLang="zh-CN"/>
              <a:t>--湖南省计算机等级考试---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C79AC53-33EC-4A85-9DE9-63B5C47C825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D97C3-C63A-4DAE-9D06-1EA152E30257}" type="datetime1">
              <a:rPr lang="zh-CN" altLang="en-US"/>
              <a:pPr/>
              <a:t>2015/4/18</a:t>
            </a:fld>
            <a:endParaRPr lang="en-US" altLang="zh-CN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AAAD2-8E92-47F3-8942-7A5184AA88E1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254000" y="254000"/>
            <a:ext cx="2877711" cy="400110"/>
          </a:xfrm>
          <a:prstGeom prst="rect">
            <a:avLst/>
          </a:prstGeom>
          <a:gradFill rotWithShape="0">
            <a:gsLst>
              <a:gs pos="0">
                <a:srgbClr val="FFFFFF">
                  <a:gamma/>
                  <a:shade val="45882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45882"/>
                  <a:invGamma/>
                </a:srgbClr>
              </a:gs>
            </a:gsLst>
            <a:lin ang="5400000" scaled="1"/>
          </a:gradFill>
          <a:ln w="9525">
            <a:solidFill>
              <a:srgbClr val="3296F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计算机</a:t>
            </a:r>
            <a:r>
              <a:rPr lang="zh-CN" alt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等级考试</a:t>
            </a:r>
            <a:r>
              <a:rPr lang="en-US" altLang="zh-CN" sz="2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测试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B6ECC-0572-4B14-BBB8-49F4259CED93}" type="datetime1">
              <a:rPr lang="zh-CN" altLang="en-US"/>
              <a:pPr/>
              <a:t>2015/4/18</a:t>
            </a:fld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C192-D86F-40B0-B476-19B340B9FEDA}" type="slidenum">
              <a:rPr lang="en-US" altLang="zh-CN"/>
              <a:pPr/>
              <a:t>2</a:t>
            </a:fld>
            <a:endParaRPr lang="en-US" alt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72A09-3F94-42F3-AF09-C98FACF05DC6}" type="datetime1">
              <a:rPr lang="zh-CN" altLang="en-US"/>
              <a:pPr/>
              <a:t>2015/4/18</a:t>
            </a:fld>
            <a:endParaRPr lang="en-US" altLang="zh-CN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0B5F-4C68-4736-AA07-5A3246DDEAF9}" type="slidenum">
              <a:rPr lang="en-US" altLang="zh-CN"/>
              <a:pPr/>
              <a:t>3</a:t>
            </a:fld>
            <a:endParaRPr lang="en-US" altLang="zh-CN"/>
          </a:p>
        </p:txBody>
      </p:sp>
      <p:pic>
        <p:nvPicPr>
          <p:cNvPr id="6146" name="Picture 2" descr="photo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381000"/>
            <a:ext cx="5194300" cy="509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5B39F-9939-455E-A277-C966EC454DCC}" type="datetime1">
              <a:rPr lang="zh-CN" altLang="en-US"/>
              <a:pPr/>
              <a:t>2015/4/18</a:t>
            </a:fld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CB333-9C3A-472A-8271-B97C46E8D6BE}" type="slidenum">
              <a:rPr lang="en-US" altLang="zh-CN"/>
              <a:pPr/>
              <a:t>4</a:t>
            </a:fld>
            <a:endParaRPr lang="en-US" alt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0C84D-9437-4A5C-93D7-2061C8398126}" type="datetime1">
              <a:rPr lang="zh-CN" altLang="en-US"/>
              <a:pPr/>
              <a:t>2015/4/18</a:t>
            </a:fld>
            <a:endParaRPr lang="en-US" altLang="zh-CN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D5AE-F243-4A80-837B-CA511383B162}" type="slidenum">
              <a:rPr lang="en-US" altLang="zh-CN"/>
              <a:pPr/>
              <a:t>5</a:t>
            </a:fld>
            <a:endParaRPr lang="en-US" alt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30" y="548680"/>
            <a:ext cx="5489519" cy="3405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A5AF5-9EDB-4011-92F7-58F3CE50F7C1}" type="datetime1">
              <a:rPr lang="zh-CN" altLang="en-US"/>
              <a:pPr/>
              <a:t>2015/4/18</a:t>
            </a:fld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C0A89-1717-4165-B3E7-19916899D76D}" type="slidenum">
              <a:rPr lang="en-US" altLang="zh-CN"/>
              <a:pPr/>
              <a:t>6</a:t>
            </a:fld>
            <a:endParaRPr lang="en-US" altLang="zh-C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270D3-FEDC-4CF3-8B02-9F5DAD84E029}" type="datetime1">
              <a:rPr lang="zh-CN" altLang="en-US"/>
              <a:pPr/>
              <a:t>2015/4/18</a:t>
            </a:fld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B4B33-719B-475B-BCB4-D087689FFAD0}" type="slidenum">
              <a:rPr lang="en-US" altLang="zh-CN"/>
              <a:pPr/>
              <a:t>7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19</Words>
  <Application>Microsoft Office PowerPoint</Application>
  <PresentationFormat>全屏显示(4:3)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番茄花园</dc:creator>
  <cp:lastModifiedBy>admin</cp:lastModifiedBy>
  <cp:revision>7</cp:revision>
  <dcterms:created xsi:type="dcterms:W3CDTF">2011-11-17T00:41:40Z</dcterms:created>
  <dcterms:modified xsi:type="dcterms:W3CDTF">2015-04-18T15:08:59Z</dcterms:modified>
</cp:coreProperties>
</file>